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5" r:id="rId4"/>
    <p:sldId id="264" r:id="rId5"/>
    <p:sldId id="263" r:id="rId6"/>
    <p:sldId id="266" r:id="rId7"/>
    <p:sldId id="267" r:id="rId8"/>
    <p:sldId id="268" r:id="rId9"/>
    <p:sldId id="269" r:id="rId10"/>
    <p:sldId id="271" r:id="rId11"/>
    <p:sldId id="270" r:id="rId12"/>
    <p:sldId id="262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9" autoAdjust="0"/>
    <p:restoredTop sz="94646" autoAdjust="0"/>
  </p:normalViewPr>
  <p:slideViewPr>
    <p:cSldViewPr>
      <p:cViewPr varScale="1">
        <p:scale>
          <a:sx n="75" d="100"/>
          <a:sy n="7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D9F4-90CE-4D65-AF69-B43975AF6074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0FE7-AF28-416B-B2CB-E7CE44958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FE7-AF28-416B-B2CB-E7CE44958D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FE7-AF28-416B-B2CB-E7CE44958DE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FE7-AF28-416B-B2CB-E7CE44958DE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D5E6-E0C1-4BBB-9EA9-33891D26B30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4530-C6DB-401B-85AC-B52A929E7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eo-humanity.ru/uploads/posters/gegel.jpg" TargetMode="External"/><Relationship Id="rId3" Type="http://schemas.openxmlformats.org/officeDocument/2006/relationships/hyperlink" Target="http://ds8.centerstart.ru/sites/ds8.centerstart.ru/files/u13/god_ekol6.png" TargetMode="External"/><Relationship Id="rId7" Type="http://schemas.openxmlformats.org/officeDocument/2006/relationships/hyperlink" Target="http://mtdata.ru/u30/photo3C39/20165102812-0/original.jp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17.privet.ru/lr/092b0f98435f1bd709e630b1f71da743" TargetMode="External"/><Relationship Id="rId11" Type="http://schemas.openxmlformats.org/officeDocument/2006/relationships/hyperlink" Target="http://cdn-nus-1.pinme.ru/photo/61/a6/61a677629542578adbd515096de57003.jpg" TargetMode="External"/><Relationship Id="rId5" Type="http://schemas.openxmlformats.org/officeDocument/2006/relationships/hyperlink" Target="http://bashinform.ru/upload/img_res800/30b70514b8b81e4a/year_of_ecology_jpg_ejw_800.jpg" TargetMode="External"/><Relationship Id="rId10" Type="http://schemas.openxmlformats.org/officeDocument/2006/relationships/hyperlink" Target="http://novlenskoe.prihod.ru/users/55/1455/editor_files/image/1102.jpg" TargetMode="External"/><Relationship Id="rId4" Type="http://schemas.openxmlformats.org/officeDocument/2006/relationships/hyperlink" Target="http://www.dkkapotnja.ru/uploads/posts/2016-11/1478168924_4290.jpg" TargetMode="External"/><Relationship Id="rId9" Type="http://schemas.openxmlformats.org/officeDocument/2006/relationships/hyperlink" Target="http://ds56.baranovichi.edu.by/ru/sm_full.aspx?guid=58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МБОУ «СОШ №2 имени Героя Советского Союза В.Д. Ревякина р.п. Самойловка Самойловского района Саратовской области»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sz="4300" b="1" dirty="0" smtClean="0">
                <a:solidFill>
                  <a:schemeClr val="tx1"/>
                </a:solidFill>
                <a:latin typeface="Monotype Corsiva" pitchFamily="66" charset="0"/>
              </a:rPr>
              <a:t>Научить своё сердце добру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Автор: Полковниченко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Зинаида Викторовна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Самойловка, 2017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7501"/>
            <a:ext cx="8101042" cy="328295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              Лев Николаевич                                         Толстой </a:t>
            </a:r>
            <a:br>
              <a:rPr lang="ru-RU" dirty="0" smtClean="0"/>
            </a:br>
            <a:r>
              <a:rPr lang="ru-RU" dirty="0" smtClean="0"/>
              <a:t>          (1828-1910)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571636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«Доброта - есть исполнение нравственной силы»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9" name="Picture 7" descr="http://cdn-nus-1.pinme.ru/photo/61/a6/61a677629542578adbd515096de57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22383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ru-RU" dirty="0" smtClean="0"/>
              <a:t>Земля- наш общий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drevoroda.ru/assets/images/stati/1/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4068000" cy="40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Берегите Землю, берегите!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dk-kapotnja.ru/uploads/posts/2016-11/1478168924_4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4324350" cy="432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072494" cy="5429288"/>
          </a:xfrm>
        </p:spPr>
        <p:txBody>
          <a:bodyPr>
            <a:normAutofit/>
          </a:bodyPr>
          <a:lstStyle/>
          <a:p>
            <a:r>
              <a:rPr lang="de-LU" sz="2000" dirty="0" smtClean="0">
                <a:hlinkClick r:id="rId3"/>
              </a:rPr>
              <a:t>http://ds8.centerstart.ru/sites/ds8.centerstart.ru/files/u13/god_ekol6.png</a:t>
            </a:r>
            <a:endParaRPr lang="ru-RU" sz="2000" dirty="0" smtClean="0"/>
          </a:p>
          <a:p>
            <a:pPr algn="l"/>
            <a:r>
              <a:rPr lang="de-LU" sz="2000" dirty="0" smtClean="0">
                <a:hlinkClick r:id="rId4"/>
              </a:rPr>
              <a:t>http://www.dkkapotnja.ru/uploads/posts/2016-11/1478168924_4290.jpg</a:t>
            </a:r>
            <a:endParaRPr lang="ru-RU" sz="2000" dirty="0" smtClean="0"/>
          </a:p>
          <a:p>
            <a:pPr algn="l"/>
            <a:r>
              <a:rPr lang="de-LU" sz="2000" dirty="0" smtClean="0">
                <a:hlinkClick r:id="rId5"/>
              </a:rPr>
              <a:t>http://bashinform.ru/upload/img_res800/30b70514b8b81e4a/year_of_ecology_jpg_ejw_800.jpg</a:t>
            </a:r>
            <a:endParaRPr lang="ru-RU" sz="2000" dirty="0" smtClean="0"/>
          </a:p>
          <a:p>
            <a:pPr algn="l"/>
            <a:r>
              <a:rPr lang="de-LU" sz="2000" dirty="0" smtClean="0">
                <a:hlinkClick r:id="rId6"/>
              </a:rPr>
              <a:t>http://stat17.privet.ru/lr/092b0f98435f1bd709e630b1f71da743</a:t>
            </a:r>
            <a:endParaRPr lang="ru-RU" sz="2000" dirty="0" smtClean="0"/>
          </a:p>
          <a:p>
            <a:pPr algn="l"/>
            <a:r>
              <a:rPr lang="de-LU" sz="2000" dirty="0" smtClean="0">
                <a:hlinkClick r:id="rId7"/>
              </a:rPr>
              <a:t>http://mtdata.ru/u30/photo3C39/20165102812-0/original.jpeg</a:t>
            </a:r>
            <a:endParaRPr lang="ru-RU" sz="2000" dirty="0" smtClean="0"/>
          </a:p>
          <a:p>
            <a:pPr algn="l"/>
            <a:r>
              <a:rPr lang="ru-RU" sz="2000" dirty="0" smtClean="0"/>
              <a:t>Гегель- </a:t>
            </a:r>
            <a:r>
              <a:rPr lang="de-LU" sz="2000" dirty="0" smtClean="0">
                <a:hlinkClick r:id="rId8"/>
              </a:rPr>
              <a:t>http://neo-humanity.ru/uploads/posters/gegel.jpg</a:t>
            </a:r>
            <a:endParaRPr lang="ru-RU" sz="2000" dirty="0" smtClean="0"/>
          </a:p>
          <a:p>
            <a:pPr algn="l"/>
            <a:r>
              <a:rPr lang="ru-RU" sz="2000" dirty="0" smtClean="0"/>
              <a:t>Синички  -  </a:t>
            </a:r>
            <a:r>
              <a:rPr lang="de-LU" sz="2000" dirty="0" smtClean="0">
                <a:hlinkClick r:id="rId9"/>
              </a:rPr>
              <a:t>http://ds56.baranovichi.edu.by/ru/sm_full.aspx?guid=5813</a:t>
            </a:r>
            <a:endParaRPr lang="ru-RU" sz="2000" dirty="0" smtClean="0"/>
          </a:p>
          <a:p>
            <a:pPr algn="l"/>
            <a:r>
              <a:rPr lang="ru-RU" sz="2000" dirty="0" smtClean="0"/>
              <a:t>Петр 1 - </a:t>
            </a:r>
          </a:p>
          <a:p>
            <a:pPr algn="l"/>
            <a:r>
              <a:rPr lang="de-LU" sz="2000" dirty="0" smtClean="0">
                <a:hlinkClick r:id="rId10"/>
              </a:rPr>
              <a:t>http://novlenskoe.prihod.ru/users/55/1455/editor_files/image/1102.jpg</a:t>
            </a:r>
            <a:endParaRPr lang="ru-RU" sz="2000" dirty="0" smtClean="0"/>
          </a:p>
          <a:p>
            <a:pPr algn="l"/>
            <a:r>
              <a:rPr lang="ru-RU" sz="2000" dirty="0" smtClean="0"/>
              <a:t>Лев Толстой -</a:t>
            </a:r>
            <a:r>
              <a:rPr lang="de-LU" sz="2000" dirty="0" smtClean="0"/>
              <a:t> </a:t>
            </a:r>
            <a:r>
              <a:rPr lang="de-LU" sz="2000" dirty="0" smtClean="0">
                <a:hlinkClick r:id="rId11"/>
              </a:rPr>
              <a:t>http://cdn-nus-1.pinme.ru/photo/61/a6/61a677629542578adbd515096de57003.jpg</a:t>
            </a:r>
            <a:endParaRPr lang="ru-RU" sz="20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00043"/>
            <a:ext cx="5172084" cy="2500329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Аристотель</a:t>
            </a:r>
            <a:br>
              <a:rPr lang="ru-RU" dirty="0" smtClean="0"/>
            </a:br>
            <a:r>
              <a:rPr lang="ru-RU" dirty="0" smtClean="0"/>
              <a:t>(384-322г до н.э.)- древнегреческий философ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7786742" cy="2714644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«Природа дала нам в руки большую интеллектуальную и моральную силу как оружие против ближних. Поэтому человек без нравственных устоев оказывается существом самым нечестным и диким».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forum.kinopoisk.ru/image.php?dateline=1425385440&amp;u=660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1987200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571480"/>
            <a:ext cx="4957770" cy="2714644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Георг  Вильгельм Фридрих Гегель</a:t>
            </a:r>
            <a:br>
              <a:rPr lang="ru-RU" dirty="0" smtClean="0"/>
            </a:br>
            <a:r>
              <a:rPr lang="ru-RU" dirty="0" smtClean="0"/>
              <a:t>(1770- 1831)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86190"/>
            <a:ext cx="7643866" cy="2357454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« Когда человек совершает тот или иной нравственный поступок, то это ещё не добродетель; добродетелен он лишь в том случае, если этот способ поведения становится постоянной чертой характера».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neo-humanity.ru/uploads/posters/ge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2193749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/>
          </a:bodyPr>
          <a:lstStyle/>
          <a:p>
            <a:r>
              <a:rPr lang="ru-RU" dirty="0" smtClean="0"/>
              <a:t>На поляне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tdata.ru/u30/photo3C39/20165102812-0/original.jpeg"/>
          <p:cNvPicPr>
            <a:picLocks noChangeAspect="1" noChangeArrowheads="1"/>
          </p:cNvPicPr>
          <p:nvPr/>
        </p:nvPicPr>
        <p:blipFill>
          <a:blip r:embed="rId2" cstate="print"/>
          <a:srcRect b="3089"/>
          <a:stretch>
            <a:fillRect/>
          </a:stretch>
        </p:blipFill>
        <p:spPr bwMode="auto">
          <a:xfrm>
            <a:off x="785786" y="1285860"/>
            <a:ext cx="762000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672414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1.liveinternet.ru/images/attach/c/0/118/300/118300363_1316620763_003_wwwnevsepiccom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551797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Никогда не делай так!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0636"/>
            <a:ext cx="5786478" cy="1428760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Оставляя за собой мусор, человек создаёт угрозу для мировой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.ytimg.com/vi/NutApPTdjt8/hqdefault.jpg"/>
          <p:cNvPicPr>
            <a:picLocks noChangeAspect="1" noChangeArrowheads="1"/>
          </p:cNvPicPr>
          <p:nvPr/>
        </p:nvPicPr>
        <p:blipFill>
          <a:blip r:embed="rId3" cstate="print"/>
          <a:srcRect b="23019"/>
          <a:stretch>
            <a:fillRect/>
          </a:stretch>
        </p:blipFill>
        <p:spPr bwMode="auto">
          <a:xfrm>
            <a:off x="1643042" y="1428736"/>
            <a:ext cx="556799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dirty="0" smtClean="0"/>
              <a:t>Покормите птиц зимой!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ds56.baranovichi.edu.by/ru/sm_full.aspx?guid=5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96175" cy="480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89"/>
            <a:ext cx="7458100" cy="928695"/>
          </a:xfrm>
        </p:spPr>
        <p:txBody>
          <a:bodyPr>
            <a:normAutofit/>
          </a:bodyPr>
          <a:lstStyle/>
          <a:p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novlenskoe.prihod.ru/users/55/1455/editor_files/image/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4095750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191</Words>
  <Application>Microsoft Office PowerPoint</Application>
  <PresentationFormat>Экран (4:3)</PresentationFormat>
  <Paragraphs>42</Paragraphs>
  <Slides>13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МБОУ «СОШ №2 имени Героя Советского Союза В.Д. Ревякина р.п. Самойловка Самойловского района Саратовской области»</vt:lpstr>
      <vt:lpstr>Слайд 2</vt:lpstr>
      <vt:lpstr>Аристотель (384-322г до н.э.)- древнегреческий философ</vt:lpstr>
      <vt:lpstr>Георг  Вильгельм Фридрих Гегель (1770- 1831)</vt:lpstr>
      <vt:lpstr>На поляне</vt:lpstr>
      <vt:lpstr>Символ России</vt:lpstr>
      <vt:lpstr>Никогда не делай так!</vt:lpstr>
      <vt:lpstr>Покормите птиц зимой!</vt:lpstr>
      <vt:lpstr>Пётр I</vt:lpstr>
      <vt:lpstr>                  Лев Николаевич                                         Толстой            (1828-1910)</vt:lpstr>
      <vt:lpstr>Земля- наш общий дом</vt:lpstr>
      <vt:lpstr>Берегите Землю, берегите!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№2 имени Героя Советского Союза В.Д. Ревякина р.п. Самойловка Самойловского района Саратовской области»   </dc:title>
  <dc:creator>Admin</dc:creator>
  <cp:lastModifiedBy>Admin</cp:lastModifiedBy>
  <cp:revision>26</cp:revision>
  <dcterms:created xsi:type="dcterms:W3CDTF">2017-11-08T19:07:43Z</dcterms:created>
  <dcterms:modified xsi:type="dcterms:W3CDTF">2017-11-22T17:18:18Z</dcterms:modified>
</cp:coreProperties>
</file>