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72" r:id="rId2"/>
    <p:sldId id="323" r:id="rId3"/>
    <p:sldId id="295" r:id="rId4"/>
    <p:sldId id="345" r:id="rId5"/>
    <p:sldId id="324" r:id="rId6"/>
    <p:sldId id="294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261" r:id="rId17"/>
    <p:sldId id="262" r:id="rId18"/>
    <p:sldId id="305" r:id="rId19"/>
    <p:sldId id="275" r:id="rId20"/>
    <p:sldId id="306" r:id="rId21"/>
    <p:sldId id="276" r:id="rId22"/>
    <p:sldId id="307" r:id="rId23"/>
    <p:sldId id="344" r:id="rId24"/>
    <p:sldId id="308" r:id="rId25"/>
    <p:sldId id="312" r:id="rId26"/>
    <p:sldId id="309" r:id="rId27"/>
    <p:sldId id="311" r:id="rId28"/>
    <p:sldId id="310" r:id="rId29"/>
    <p:sldId id="313" r:id="rId30"/>
    <p:sldId id="343" r:id="rId31"/>
    <p:sldId id="314" r:id="rId32"/>
    <p:sldId id="315" r:id="rId33"/>
    <p:sldId id="316" r:id="rId34"/>
    <p:sldId id="317" r:id="rId35"/>
    <p:sldId id="318" r:id="rId36"/>
    <p:sldId id="319" r:id="rId37"/>
    <p:sldId id="320" r:id="rId38"/>
    <p:sldId id="282" r:id="rId39"/>
    <p:sldId id="283" r:id="rId40"/>
    <p:sldId id="293" r:id="rId41"/>
    <p:sldId id="330" r:id="rId42"/>
    <p:sldId id="331" r:id="rId43"/>
    <p:sldId id="332" r:id="rId44"/>
    <p:sldId id="334" r:id="rId45"/>
    <p:sldId id="333" r:id="rId46"/>
    <p:sldId id="335" r:id="rId47"/>
    <p:sldId id="336" r:id="rId48"/>
    <p:sldId id="337" r:id="rId49"/>
    <p:sldId id="338" r:id="rId50"/>
    <p:sldId id="339" r:id="rId51"/>
    <p:sldId id="340" r:id="rId52"/>
    <p:sldId id="341" r:id="rId53"/>
    <p:sldId id="327" r:id="rId54"/>
    <p:sldId id="325" r:id="rId55"/>
    <p:sldId id="329" r:id="rId56"/>
    <p:sldId id="326" r:id="rId57"/>
    <p:sldId id="328" r:id="rId58"/>
    <p:sldId id="281" r:id="rId59"/>
    <p:sldId id="286" r:id="rId60"/>
    <p:sldId id="269" r:id="rId6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60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828" autoAdjust="0"/>
  </p:normalViewPr>
  <p:slideViewPr>
    <p:cSldViewPr>
      <p:cViewPr varScale="1">
        <p:scale>
          <a:sx n="64" d="100"/>
          <a:sy n="64" d="100"/>
        </p:scale>
        <p:origin x="-7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6237812-730F-4142-B353-6B2814C4777B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22CE854-94C1-46AA-A8C0-81B5AB4E24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8F490-15F4-49D6-AE67-AB9CE478C36B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13482-1E12-449D-93F1-5384E960EA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6BF98-F66C-418D-9806-C8A0D8E223A5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3EB91-883C-422F-B072-5EB085CBD2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A437D-217C-4BDF-9E45-638963E7684F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3FA52-8CBC-412E-BA64-E3525C085A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56838-4802-4A1C-85F0-647CE6B96863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2C329-CE0F-469E-BA13-24FAEA1AAD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99C96-309B-487E-A702-A03F43BECBD3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90A05-FA8F-400D-89B9-4E36E75063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E01DB-6A5F-4A6D-8C6F-B5FF5C12B276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47CA9-1AD7-4D95-A8E6-796D05252A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C556E-FC11-4DFB-AB76-2B93BDD5D3E8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6BEF4-9103-4A27-92C2-A3BF6A9C80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EB776-60E3-422F-886E-68F0A42A378F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D08C0-F79E-456E-9AF2-9DA58E3F71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BD917-3654-411A-9CE0-945D5A4F9B94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AE0E2-CBFF-4A5E-B77D-79E09B7961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83F9B-3544-45CA-AC48-F64E02CA86E5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6353F-A9E3-449F-9A5B-721C857642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1C459-835C-4017-9A3E-604D72A66400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FB48B-54E7-4F7C-B82E-FB04A622AA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D21A180-9A9D-40E5-9D8B-09BA00D431FD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2AE74B5-2BE8-4C06-A888-B7F5B2F5E7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Documents and Settings\Валентина Лазаревна\Рабочий стол\590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0917" y="887362"/>
            <a:ext cx="6572296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1809750" y="4941888"/>
            <a:ext cx="5715000" cy="215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FF0000"/>
                </a:solidFill>
                <a:latin typeface="Bookman Old Style" pitchFamily="18" charset="0"/>
              </a:rPr>
              <a:t>Выпускной праздник </a:t>
            </a:r>
          </a:p>
          <a:p>
            <a:pPr algn="ctr"/>
            <a:r>
              <a:rPr lang="ru-RU" sz="2400" b="1">
                <a:solidFill>
                  <a:srgbClr val="FF0000"/>
                </a:solidFill>
                <a:latin typeface="Bookman Old Style" pitchFamily="18" charset="0"/>
              </a:rPr>
              <a:t>подготовительной группы № 11 </a:t>
            </a:r>
          </a:p>
          <a:p>
            <a:pPr algn="ctr"/>
            <a:r>
              <a:rPr lang="ru-RU" sz="3600" b="1">
                <a:solidFill>
                  <a:srgbClr val="FF0000"/>
                </a:solidFill>
                <a:latin typeface="Bookman Old Style" pitchFamily="18" charset="0"/>
              </a:rPr>
              <a:t>МБДОУ №63</a:t>
            </a:r>
          </a:p>
          <a:p>
            <a:pPr algn="ctr"/>
            <a:r>
              <a:rPr lang="ru-RU" sz="3200" b="1">
                <a:solidFill>
                  <a:srgbClr val="FF0000"/>
                </a:solidFill>
                <a:latin typeface="Calibri" pitchFamily="34" charset="0"/>
              </a:rPr>
              <a:t>2017 год</a:t>
            </a:r>
          </a:p>
          <a:p>
            <a:pPr algn="ctr"/>
            <a:endParaRPr lang="ru-RU">
              <a:latin typeface="Calibri" pitchFamily="34" charset="0"/>
            </a:endParaRPr>
          </a:p>
        </p:txBody>
      </p:sp>
      <p:pic>
        <p:nvPicPr>
          <p:cNvPr id="2052" name="Picture 2" descr="C:\Users\ДНС\Downloads\135943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00563"/>
            <a:ext cx="1576388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2" descr="C:\Users\ДНС\Downloads\135943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67613" y="4500563"/>
            <a:ext cx="1576387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ДНС\Downloads\image (6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5" y="2928938"/>
            <a:ext cx="3143250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2" descr="C:\Users\ДНС\Downloads\im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2714625"/>
            <a:ext cx="2906713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1" descr="C:\Users\ДНС\Downloads\beloch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143500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TextBox 4"/>
          <p:cNvSpPr txBox="1">
            <a:spLocks noChangeArrowheads="1"/>
          </p:cNvSpPr>
          <p:nvPr/>
        </p:nvSpPr>
        <p:spPr bwMode="auto">
          <a:xfrm>
            <a:off x="1285875" y="428625"/>
            <a:ext cx="6357938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C00000"/>
                </a:solidFill>
              </a:rPr>
              <a:t>В новый мир открылась дверь,</a:t>
            </a:r>
            <a:br>
              <a:rPr lang="ru-RU" b="1">
                <a:solidFill>
                  <a:srgbClr val="C00000"/>
                </a:solidFill>
              </a:rPr>
            </a:br>
            <a:r>
              <a:rPr lang="ru-RU" b="1">
                <a:solidFill>
                  <a:srgbClr val="C00000"/>
                </a:solidFill>
              </a:rPr>
              <a:t>До свиданья, детский садик!</a:t>
            </a:r>
            <a:br>
              <a:rPr lang="ru-RU" b="1">
                <a:solidFill>
                  <a:srgbClr val="C00000"/>
                </a:solidFill>
              </a:rPr>
            </a:br>
            <a:r>
              <a:rPr lang="ru-RU" b="1">
                <a:solidFill>
                  <a:srgbClr val="C00000"/>
                </a:solidFill>
              </a:rPr>
              <a:t>Ждут, малыш, тебя теперь</a:t>
            </a:r>
            <a:br>
              <a:rPr lang="ru-RU" b="1">
                <a:solidFill>
                  <a:srgbClr val="C00000"/>
                </a:solidFill>
              </a:rPr>
            </a:br>
            <a:r>
              <a:rPr lang="ru-RU" b="1">
                <a:solidFill>
                  <a:srgbClr val="C00000"/>
                </a:solidFill>
              </a:rPr>
              <a:t>Парты, книжки и тетради!</a:t>
            </a:r>
            <a:br>
              <a:rPr lang="ru-RU" b="1">
                <a:solidFill>
                  <a:srgbClr val="C00000"/>
                </a:solidFill>
              </a:rPr>
            </a:br>
            <a:r>
              <a:rPr lang="ru-RU" b="1">
                <a:solidFill>
                  <a:srgbClr val="C00000"/>
                </a:solidFill>
              </a:rPr>
              <a:t>В школе будет очень много</a:t>
            </a:r>
            <a:br>
              <a:rPr lang="ru-RU" b="1">
                <a:solidFill>
                  <a:srgbClr val="C00000"/>
                </a:solidFill>
              </a:rPr>
            </a:br>
            <a:r>
              <a:rPr lang="ru-RU" b="1">
                <a:solidFill>
                  <a:srgbClr val="C00000"/>
                </a:solidFill>
              </a:rPr>
              <a:t>Светлых и счастливых дней.</a:t>
            </a:r>
            <a:br>
              <a:rPr lang="ru-RU" b="1">
                <a:solidFill>
                  <a:srgbClr val="C00000"/>
                </a:solidFill>
              </a:rPr>
            </a:br>
            <a:r>
              <a:rPr lang="ru-RU" b="1">
                <a:solidFill>
                  <a:srgbClr val="C00000"/>
                </a:solidFill>
              </a:rPr>
              <a:t>Собирайся же в дорогу</a:t>
            </a:r>
            <a:br>
              <a:rPr lang="ru-RU" b="1">
                <a:solidFill>
                  <a:srgbClr val="C00000"/>
                </a:solidFill>
              </a:rPr>
            </a:br>
            <a:r>
              <a:rPr lang="ru-RU" b="1">
                <a:solidFill>
                  <a:srgbClr val="C00000"/>
                </a:solidFill>
              </a:rPr>
              <a:t>И шагай вперед смелей! </a:t>
            </a:r>
            <a:br>
              <a:rPr lang="ru-RU" b="1">
                <a:solidFill>
                  <a:srgbClr val="C00000"/>
                </a:solidFill>
              </a:rPr>
            </a:br>
            <a:endParaRPr lang="ru-RU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ДНС\Downloads\image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25" y="3143250"/>
            <a:ext cx="29337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2" descr="C:\Users\ДНС\Downloads\im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3000375"/>
            <a:ext cx="4000500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1" descr="C:\Users\ДНС\Downloads\beloch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0938" y="5214938"/>
            <a:ext cx="1643062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TextBox 4"/>
          <p:cNvSpPr txBox="1">
            <a:spLocks noChangeArrowheads="1"/>
          </p:cNvSpPr>
          <p:nvPr/>
        </p:nvSpPr>
        <p:spPr bwMode="auto">
          <a:xfrm>
            <a:off x="1143000" y="714375"/>
            <a:ext cx="6429375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C00000"/>
                </a:solidFill>
              </a:rPr>
              <a:t>Много, много дней подряд,</a:t>
            </a:r>
            <a:br>
              <a:rPr lang="ru-RU" b="1">
                <a:solidFill>
                  <a:srgbClr val="C00000"/>
                </a:solidFill>
              </a:rPr>
            </a:br>
            <a:r>
              <a:rPr lang="ru-RU" b="1">
                <a:solidFill>
                  <a:srgbClr val="C00000"/>
                </a:solidFill>
              </a:rPr>
              <a:t>Летом и зимой,</a:t>
            </a:r>
            <a:br>
              <a:rPr lang="ru-RU" b="1">
                <a:solidFill>
                  <a:srgbClr val="C00000"/>
                </a:solidFill>
              </a:rPr>
            </a:br>
            <a:r>
              <a:rPr lang="ru-RU" b="1">
                <a:solidFill>
                  <a:srgbClr val="C00000"/>
                </a:solidFill>
              </a:rPr>
              <a:t>Мы ходили в детский сад,</a:t>
            </a:r>
            <a:br>
              <a:rPr lang="ru-RU" b="1">
                <a:solidFill>
                  <a:srgbClr val="C00000"/>
                </a:solidFill>
              </a:rPr>
            </a:br>
            <a:r>
              <a:rPr lang="ru-RU" b="1">
                <a:solidFill>
                  <a:srgbClr val="C00000"/>
                </a:solidFill>
              </a:rPr>
              <a:t>В детский сад родной.</a:t>
            </a:r>
            <a:br>
              <a:rPr lang="ru-RU" b="1">
                <a:solidFill>
                  <a:srgbClr val="C00000"/>
                </a:solidFill>
              </a:rPr>
            </a:br>
            <a:r>
              <a:rPr lang="ru-RU" b="1">
                <a:solidFill>
                  <a:srgbClr val="C00000"/>
                </a:solidFill>
              </a:rPr>
              <a:t>Мы всегда сюда спешили,</a:t>
            </a:r>
            <a:br>
              <a:rPr lang="ru-RU" b="1">
                <a:solidFill>
                  <a:srgbClr val="C00000"/>
                </a:solidFill>
              </a:rPr>
            </a:br>
            <a:r>
              <a:rPr lang="ru-RU" b="1">
                <a:solidFill>
                  <a:srgbClr val="C00000"/>
                </a:solidFill>
              </a:rPr>
              <a:t>Очень мы его любили,</a:t>
            </a:r>
            <a:br>
              <a:rPr lang="ru-RU" b="1">
                <a:solidFill>
                  <a:srgbClr val="C00000"/>
                </a:solidFill>
              </a:rPr>
            </a:br>
            <a:r>
              <a:rPr lang="ru-RU" b="1">
                <a:solidFill>
                  <a:srgbClr val="C00000"/>
                </a:solidFill>
              </a:rPr>
              <a:t>Жалко с ним прощаться,</a:t>
            </a:r>
            <a:br>
              <a:rPr lang="ru-RU" b="1">
                <a:solidFill>
                  <a:srgbClr val="C00000"/>
                </a:solidFill>
              </a:rPr>
            </a:br>
            <a:r>
              <a:rPr lang="ru-RU" b="1">
                <a:solidFill>
                  <a:srgbClr val="C00000"/>
                </a:solidFill>
              </a:rPr>
              <a:t>Жалко расставаться. </a:t>
            </a:r>
            <a:br>
              <a:rPr lang="ru-RU" b="1">
                <a:solidFill>
                  <a:srgbClr val="C00000"/>
                </a:solidFill>
              </a:rPr>
            </a:br>
            <a:endParaRPr lang="ru-RU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ДНС\Pictures\DSC032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0" y="3071813"/>
            <a:ext cx="3643313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2" descr="C:\Users\ДНС\Downloads\im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2428875"/>
            <a:ext cx="3571875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1" descr="C:\Users\ДНС\Downloads\beloch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0" y="4857750"/>
            <a:ext cx="20002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TextBox 4"/>
          <p:cNvSpPr txBox="1">
            <a:spLocks noChangeArrowheads="1"/>
          </p:cNvSpPr>
          <p:nvPr/>
        </p:nvSpPr>
        <p:spPr bwMode="auto">
          <a:xfrm>
            <a:off x="2286000" y="928688"/>
            <a:ext cx="414972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C00000"/>
                </a:solidFill>
              </a:rPr>
              <a:t>А у нас сегодня праздник</a:t>
            </a:r>
            <a:br>
              <a:rPr lang="ru-RU" sz="2000" b="1">
                <a:solidFill>
                  <a:srgbClr val="C00000"/>
                </a:solidFill>
              </a:rPr>
            </a:br>
            <a:r>
              <a:rPr lang="ru-RU" sz="2000" b="1">
                <a:solidFill>
                  <a:srgbClr val="C00000"/>
                </a:solidFill>
              </a:rPr>
              <a:t>Радостный, весёлый.</a:t>
            </a:r>
            <a:br>
              <a:rPr lang="ru-RU" sz="2000" b="1">
                <a:solidFill>
                  <a:srgbClr val="C00000"/>
                </a:solidFill>
              </a:rPr>
            </a:br>
            <a:r>
              <a:rPr lang="ru-RU" sz="2000" b="1">
                <a:solidFill>
                  <a:srgbClr val="C00000"/>
                </a:solidFill>
              </a:rPr>
              <a:t>До свиданья, детский сад!</a:t>
            </a:r>
            <a:br>
              <a:rPr lang="ru-RU" sz="2000" b="1">
                <a:solidFill>
                  <a:srgbClr val="C00000"/>
                </a:solidFill>
              </a:rPr>
            </a:br>
            <a:r>
              <a:rPr lang="ru-RU" sz="2000" b="1">
                <a:solidFill>
                  <a:srgbClr val="C00000"/>
                </a:solidFill>
              </a:rPr>
              <a:t>Здравствуй, школа! </a:t>
            </a:r>
            <a:br>
              <a:rPr lang="ru-RU" sz="2000" b="1">
                <a:solidFill>
                  <a:srgbClr val="C00000"/>
                </a:solidFill>
              </a:rPr>
            </a:br>
            <a:endParaRPr lang="ru-RU" sz="20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ДНС\Downloads\im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0" y="2500313"/>
            <a:ext cx="3025775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 descr="C:\Users\ДНС\Downloads\image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3" y="2571750"/>
            <a:ext cx="2371725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1" descr="C:\Users\ДНС\Downloads\beloch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072063"/>
            <a:ext cx="1785938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1143000" y="1000125"/>
            <a:ext cx="6757988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C00000"/>
                </a:solidFill>
              </a:rPr>
              <a:t>До свиданья, наш любимый, добрый детский сад!</a:t>
            </a:r>
            <a:br>
              <a:rPr lang="ru-RU" sz="2000" b="1">
                <a:solidFill>
                  <a:srgbClr val="C00000"/>
                </a:solidFill>
              </a:rPr>
            </a:br>
            <a:r>
              <a:rPr lang="ru-RU" sz="2000" b="1">
                <a:solidFill>
                  <a:srgbClr val="C00000"/>
                </a:solidFill>
              </a:rPr>
              <a:t>Были мы с тобою вместе много лет подряд!</a:t>
            </a:r>
            <a:br>
              <a:rPr lang="ru-RU" sz="2000" b="1">
                <a:solidFill>
                  <a:srgbClr val="C00000"/>
                </a:solidFill>
              </a:rPr>
            </a:br>
            <a:r>
              <a:rPr lang="ru-RU" sz="2000" b="1">
                <a:solidFill>
                  <a:srgbClr val="C00000"/>
                </a:solidFill>
              </a:rPr>
              <a:t>А теперь мы расстаемся - в школу нам идти, </a:t>
            </a:r>
            <a:br>
              <a:rPr lang="ru-RU" sz="2000" b="1">
                <a:solidFill>
                  <a:srgbClr val="C00000"/>
                </a:solidFill>
              </a:rPr>
            </a:br>
            <a:r>
              <a:rPr lang="ru-RU" sz="2000" b="1">
                <a:solidFill>
                  <a:srgbClr val="C00000"/>
                </a:solidFill>
              </a:rPr>
              <a:t>Но тебя мы не забудем в жизненном пути! </a:t>
            </a:r>
            <a:br>
              <a:rPr lang="ru-RU" sz="2000" b="1">
                <a:solidFill>
                  <a:srgbClr val="C00000"/>
                </a:solidFill>
              </a:rPr>
            </a:br>
            <a:endParaRPr lang="ru-RU" sz="20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C:\Users\ДНС\Downloads\image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2214563"/>
            <a:ext cx="3071813" cy="433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4" descr="C:\Users\ДНС\Pictures\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" y="2500313"/>
            <a:ext cx="2786063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1" descr="C:\Users\ДНС\Downloads\beloch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072063"/>
            <a:ext cx="1785938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1785938" y="857250"/>
            <a:ext cx="5214937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C00000"/>
                </a:solidFill>
              </a:rPr>
              <a:t>Наш любимый детский сад,</a:t>
            </a:r>
            <a:br>
              <a:rPr lang="ru-RU" sz="2000" b="1">
                <a:solidFill>
                  <a:srgbClr val="C00000"/>
                </a:solidFill>
              </a:rPr>
            </a:br>
            <a:r>
              <a:rPr lang="ru-RU" sz="2000" b="1">
                <a:solidFill>
                  <a:srgbClr val="C00000"/>
                </a:solidFill>
              </a:rPr>
              <a:t>Провожаешь ты ребят.</a:t>
            </a:r>
            <a:br>
              <a:rPr lang="ru-RU" sz="2000" b="1">
                <a:solidFill>
                  <a:srgbClr val="C00000"/>
                </a:solidFill>
              </a:rPr>
            </a:br>
            <a:r>
              <a:rPr lang="ru-RU" sz="2000" b="1">
                <a:solidFill>
                  <a:srgbClr val="C00000"/>
                </a:solidFill>
              </a:rPr>
              <a:t>В школу нам идти пора -</a:t>
            </a:r>
            <a:br>
              <a:rPr lang="ru-RU" sz="2000" b="1">
                <a:solidFill>
                  <a:srgbClr val="C00000"/>
                </a:solidFill>
              </a:rPr>
            </a:br>
            <a:r>
              <a:rPr lang="ru-RU" sz="2000" b="1">
                <a:solidFill>
                  <a:srgbClr val="C00000"/>
                </a:solidFill>
              </a:rPr>
              <a:t>Повзрослела детвора. </a:t>
            </a:r>
            <a:br>
              <a:rPr lang="ru-RU" sz="2000" b="1">
                <a:solidFill>
                  <a:srgbClr val="C00000"/>
                </a:solidFill>
              </a:rPr>
            </a:br>
            <a:endParaRPr lang="ru-RU" sz="20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H:\DCIM\103MSDCF\DSC032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0" y="3214688"/>
            <a:ext cx="3241675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2" descr="C:\Users\ДНС\Pictures\im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3" y="2643188"/>
            <a:ext cx="3238500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1" descr="C:\Users\ДНС\Downloads\beloch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857750"/>
            <a:ext cx="20002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1785938" y="1071563"/>
            <a:ext cx="5786437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C00000"/>
                </a:solidFill>
              </a:rPr>
              <a:t>В первый класс идем теперь.</a:t>
            </a:r>
            <a:br>
              <a:rPr lang="ru-RU" sz="2000" b="1">
                <a:solidFill>
                  <a:srgbClr val="C00000"/>
                </a:solidFill>
              </a:rPr>
            </a:br>
            <a:r>
              <a:rPr lang="ru-RU" sz="2000" b="1">
                <a:solidFill>
                  <a:srgbClr val="C00000"/>
                </a:solidFill>
              </a:rPr>
              <a:t>Школа распахнула дверь.</a:t>
            </a:r>
            <a:br>
              <a:rPr lang="ru-RU" sz="2000" b="1">
                <a:solidFill>
                  <a:srgbClr val="C00000"/>
                </a:solidFill>
              </a:rPr>
            </a:br>
            <a:r>
              <a:rPr lang="ru-RU" sz="2000" b="1">
                <a:solidFill>
                  <a:srgbClr val="C00000"/>
                </a:solidFill>
              </a:rPr>
              <a:t>Сад, без нас ты не скучай -</a:t>
            </a:r>
            <a:br>
              <a:rPr lang="ru-RU" sz="2000" b="1">
                <a:solidFill>
                  <a:srgbClr val="C00000"/>
                </a:solidFill>
              </a:rPr>
            </a:br>
            <a:r>
              <a:rPr lang="ru-RU" sz="2000" b="1">
                <a:solidFill>
                  <a:srgbClr val="C00000"/>
                </a:solidFill>
              </a:rPr>
              <a:t>Новых малышей встречай. </a:t>
            </a:r>
            <a:br>
              <a:rPr lang="ru-RU" sz="2000" b="1">
                <a:solidFill>
                  <a:srgbClr val="C00000"/>
                </a:solidFill>
              </a:rPr>
            </a:br>
            <a:endParaRPr lang="ru-RU" sz="20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ДНС\Downloads\14616960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0" y="1285875"/>
            <a:ext cx="2886075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User\Desktop\работа занятия\Презентации\Выпускной\lcrafmmjgwwupjcu2pzmt9srv0j4v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95536" y="188640"/>
            <a:ext cx="8492524" cy="6408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7412" name="Picture 3" descr="C:\Users\ДНС\Downloads\14616960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88" y="1500188"/>
            <a:ext cx="2836862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875" y="7938"/>
            <a:ext cx="6051550" cy="954087"/>
          </a:xfrm>
          <a:prstGeom prst="rect">
            <a:avLst/>
          </a:prstGeom>
        </p:spPr>
        <p:style>
          <a:lnRef idx="2">
            <a:schemeClr val="accent3"/>
          </a:lnRef>
          <a:fillRef idx="100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  <a:latin typeface="Constantia" pitchFamily="18" charset="0"/>
              </a:rPr>
              <a:t>В садике любимом,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  <a:latin typeface="Constantia" pitchFamily="18" charset="0"/>
              </a:rPr>
              <a:t>Нам было весело и  интересно!</a:t>
            </a:r>
          </a:p>
        </p:txBody>
      </p:sp>
      <p:pic>
        <p:nvPicPr>
          <p:cNvPr id="18435" name="Picture 3" descr="C:\Users\ДНС\Pictures\DSC030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785938"/>
            <a:ext cx="5119688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5" descr="C:\Users\ДНС\Downloads\audio-futaji-dlya-detskogo-sada-97240-lar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38" y="4500563"/>
            <a:ext cx="3357562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6" descr="C:\Users\ДНС\Pictures\DSC0306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0" y="1785938"/>
            <a:ext cx="3251200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:\теремок\солнышко анимированное.jpeg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050" y="7938"/>
            <a:ext cx="5286375" cy="954087"/>
          </a:xfrm>
          <a:prstGeom prst="rect">
            <a:avLst/>
          </a:prstGeom>
        </p:spPr>
        <p:style>
          <a:lnRef idx="2">
            <a:schemeClr val="accent3"/>
          </a:lnRef>
          <a:fillRef idx="100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  <a:latin typeface="Constantia" pitchFamily="18" charset="0"/>
              </a:rPr>
              <a:t>Мы играем и поём очень весело живём!!!</a:t>
            </a:r>
          </a:p>
        </p:txBody>
      </p:sp>
      <p:pic>
        <p:nvPicPr>
          <p:cNvPr id="20483" name="Picture 2" descr="C:\Users\ДНС\Pictures\DSC030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1563"/>
            <a:ext cx="421481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3" descr="C:\Users\ДНС\Pictures\DSC0309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88" y="1357313"/>
            <a:ext cx="3571875" cy="339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 descr="C:\Users\ДНС\Downloads\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4332288"/>
            <a:ext cx="2643188" cy="252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wheel spokes="2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НС\Downloads\feaee69bcbe5f2e0f35fdd4555b665b3_1480324392_1000_5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:\теремок\ВАЛЬС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050" y="7938"/>
            <a:ext cx="5286375" cy="1384300"/>
          </a:xfrm>
          <a:prstGeom prst="rect">
            <a:avLst/>
          </a:prstGeom>
        </p:spPr>
        <p:style>
          <a:lnRef idx="2">
            <a:schemeClr val="accent3"/>
          </a:lnRef>
          <a:fillRef idx="100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  <a:latin typeface="Constantia" pitchFamily="18" charset="0"/>
              </a:rPr>
              <a:t>Юные дарования на сцене,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  <a:latin typeface="Constantia" pitchFamily="18" charset="0"/>
              </a:rPr>
              <a:t>в Доме Престарелых и Инвалидов.</a:t>
            </a:r>
          </a:p>
        </p:txBody>
      </p:sp>
      <p:pic>
        <p:nvPicPr>
          <p:cNvPr id="22531" name="Picture 2" descr="C:\Users\ДНС\Pictures\DSC034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38" y="1714500"/>
            <a:ext cx="6286500" cy="455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5" descr="C:\Users\ДНС\Downloads\image_image_198691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88" y="4252913"/>
            <a:ext cx="3071812" cy="260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:\теремок\ПЕСНЯ ВОСПИТАТЕЛЬ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500063"/>
            <a:ext cx="7086600" cy="642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C:\Users\ДНС\Pictures\IMG_20161102_111022_1C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2286000"/>
            <a:ext cx="3071813" cy="426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 descr="C:\Users\ДНС\Pictures\IMG_20161102_1008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0" y="2357438"/>
            <a:ext cx="338455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2" descr="C:\Users\ДНС\Downloads\Восточный-летняя-площадка-библ-88-с-сайта-1stupenki.blogspot.ru_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75" y="4714875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Box 4"/>
          <p:cNvSpPr txBox="1">
            <a:spLocks noChangeArrowheads="1"/>
          </p:cNvSpPr>
          <p:nvPr/>
        </p:nvSpPr>
        <p:spPr bwMode="auto">
          <a:xfrm>
            <a:off x="214313" y="642938"/>
            <a:ext cx="8929687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solidFill>
                  <a:srgbClr val="C00000"/>
                </a:solidFill>
              </a:rPr>
              <a:t>Городские соревнования</a:t>
            </a:r>
          </a:p>
          <a:p>
            <a:pPr algn="ctr"/>
            <a:r>
              <a:rPr lang="ru-RU" sz="2800" b="1"/>
              <a:t>Мы всегда, везде вперёд,</a:t>
            </a:r>
          </a:p>
          <a:p>
            <a:pPr algn="ctr"/>
            <a:r>
              <a:rPr lang="ru-RU" sz="2800" b="1"/>
              <a:t>Для достижения высот!!!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ДНС\Pictures\IMG_20170109_1540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1714500"/>
            <a:ext cx="4065587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4" descr="C:\Users\ДНС\Downloads\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4429125"/>
            <a:ext cx="3376613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5" descr="C:\Users\ДНС\Pictures\IMG_20170109_1543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5" y="2571750"/>
            <a:ext cx="37115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Box 4"/>
          <p:cNvSpPr txBox="1">
            <a:spLocks noChangeArrowheads="1"/>
          </p:cNvSpPr>
          <p:nvPr/>
        </p:nvSpPr>
        <p:spPr bwMode="auto">
          <a:xfrm>
            <a:off x="571500" y="714375"/>
            <a:ext cx="8001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C00000"/>
                </a:solidFill>
              </a:rPr>
              <a:t>Правила поведения на дороге,</a:t>
            </a:r>
          </a:p>
          <a:p>
            <a:pPr algn="ctr"/>
            <a:r>
              <a:rPr lang="ru-RU" sz="2800" b="1">
                <a:solidFill>
                  <a:srgbClr val="C00000"/>
                </a:solidFill>
              </a:rPr>
              <a:t>нам всегда пригодятся в жизни!!!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:\теремок\ФЛЕШ МОБ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10688" cy="698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ДНС\Pictures\image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500063"/>
            <a:ext cx="7358063" cy="532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C:\Users\ДНС\Downloads\image_image_18583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97463"/>
            <a:ext cx="2643188" cy="176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3571875" y="5929313"/>
            <a:ext cx="37576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C00000"/>
                </a:solidFill>
              </a:rPr>
              <a:t>Новый год 2017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:\теремок\СЛОВО ЗАВЕДУЮЩЕЙjp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50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ДНС\Pictures\DSC036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25" y="1220788"/>
            <a:ext cx="6215063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 descr="C:\Users\ДНС\Downloads\gurt_v_d_suboti_do_suboti_de_moja_volj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63" y="5286375"/>
            <a:ext cx="2328862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Box 3"/>
          <p:cNvSpPr txBox="1">
            <a:spLocks noChangeArrowheads="1"/>
          </p:cNvSpPr>
          <p:nvPr/>
        </p:nvSpPr>
        <p:spPr bwMode="auto">
          <a:xfrm>
            <a:off x="1071563" y="571500"/>
            <a:ext cx="8286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C00000"/>
                </a:solidFill>
              </a:rPr>
              <a:t>Праздник прилёта птиц-  СОРОКИ.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ДНС\Pictures\DSC035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857250"/>
            <a:ext cx="3762375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 descr="C:\Users\ДНС\Pictures\DSC035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2357438"/>
            <a:ext cx="4143375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2" descr="C:\Users\ДНС\Downloads\hello_html_7f1c2e7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42875" y="3875088"/>
            <a:ext cx="4214813" cy="298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НС\Downloads\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C:\Users\ДНС\Pictures\1476324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8063" y="5151438"/>
            <a:ext cx="1785937" cy="17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ДНС\Downloads\hello_html_7f1c2e7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75" y="3976688"/>
            <a:ext cx="4071938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 descr="C:\Users\ДНС\Pictures\DSC035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714375"/>
            <a:ext cx="371475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C:\Users\ДНС\Pictures\DSC0353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5" y="3214688"/>
            <a:ext cx="40005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ДНС\Pictures\DSC031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428625"/>
            <a:ext cx="4143375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C:\Users\ДНС\Pictures\DSC036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8" y="2428875"/>
            <a:ext cx="4214812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 descr="C:\Users\ДНС\Downloads\224d42b227abbf6b4e89cc99c6bfa1e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357688"/>
            <a:ext cx="3287713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ДНС\Pictures\IMG_39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928688"/>
            <a:ext cx="40005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 descr="C:\Users\ДНС\Pictures\IMG_388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0" y="1714500"/>
            <a:ext cx="3571875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 descr="C:\Users\ДНС\Downloads\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" y="4643438"/>
            <a:ext cx="5657850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ДНС\Downloads\zagolovok-v-stihah-dlya-stengazety-na-vypusknoy-v-detskom-sadu-41608-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1071563"/>
            <a:ext cx="7215187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:\фото по работе\Конкурс шляп\IMG_08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857250"/>
            <a:ext cx="4286250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 descr="E:\фото по работе\Конкурс шляп\IMG_08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5" y="2786063"/>
            <a:ext cx="3357563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C:\Users\ДНС\Downloads\834527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919663"/>
            <a:ext cx="352425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Box 4"/>
          <p:cNvSpPr txBox="1">
            <a:spLocks noChangeArrowheads="1"/>
          </p:cNvSpPr>
          <p:nvPr/>
        </p:nvSpPr>
        <p:spPr bwMode="auto">
          <a:xfrm>
            <a:off x="5000625" y="1857375"/>
            <a:ext cx="37099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C00000"/>
                </a:solidFill>
              </a:rPr>
              <a:t>Конкурс</a:t>
            </a:r>
          </a:p>
          <a:p>
            <a:pPr algn="ctr"/>
            <a:r>
              <a:rPr lang="ru-RU" sz="2400" b="1">
                <a:solidFill>
                  <a:srgbClr val="C00000"/>
                </a:solidFill>
              </a:rPr>
              <a:t> «Всё дело в шляпе».</a:t>
            </a: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ДНС\Downloads\thumb3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0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фото по работе\Конкурс шляп\DSC017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143000"/>
            <a:ext cx="4071938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 descr="E:\фото по работе\Конкурс шляп\DSC0176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0" y="2714625"/>
            <a:ext cx="450056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 descr="C:\Users\ДНС\Downloads\17261790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" y="5357813"/>
            <a:ext cx="4152900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E:\фото по работе\Лаборатория\DSC02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1285875"/>
            <a:ext cx="2928937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 descr="E:\фото по работе\Лаборатория\DSC020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0" y="2786063"/>
            <a:ext cx="436562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 descr="C:\Users\ДНС\Downloads\3c2ddb53969b2f5d1b26bfccb00373218559b7df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9530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TextBox 4"/>
          <p:cNvSpPr txBox="1">
            <a:spLocks noChangeArrowheads="1"/>
          </p:cNvSpPr>
          <p:nvPr/>
        </p:nvSpPr>
        <p:spPr bwMode="auto">
          <a:xfrm>
            <a:off x="3786188" y="1357313"/>
            <a:ext cx="56419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C00000"/>
                </a:solidFill>
              </a:rPr>
              <a:t>Уголок</a:t>
            </a:r>
          </a:p>
          <a:p>
            <a:pPr algn="ctr"/>
            <a:r>
              <a:rPr lang="ru-RU" sz="2400" b="1">
                <a:solidFill>
                  <a:srgbClr val="C00000"/>
                </a:solidFill>
              </a:rPr>
              <a:t> экспериментирования – лаборатория.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050" y="7938"/>
            <a:ext cx="5286375" cy="522287"/>
          </a:xfrm>
          <a:prstGeom prst="rect">
            <a:avLst/>
          </a:prstGeom>
        </p:spPr>
        <p:style>
          <a:lnRef idx="2">
            <a:schemeClr val="accent3"/>
          </a:lnRef>
          <a:fillRef idx="100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  <a:latin typeface="Constantia" pitchFamily="18" charset="0"/>
              </a:rPr>
              <a:t>Было весело и интересно</a:t>
            </a:r>
          </a:p>
        </p:txBody>
      </p:sp>
      <p:pic>
        <p:nvPicPr>
          <p:cNvPr id="39939" name="Picture 1" descr="E:\фото по работе\DSC018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1000125"/>
            <a:ext cx="407352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2" descr="E:\фото по работе\DSC018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8" y="2571750"/>
            <a:ext cx="4643437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7" descr="C:\Users\ДНС\Downloads\semj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260975"/>
            <a:ext cx="3786188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split orient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050" y="7938"/>
            <a:ext cx="5286375" cy="892175"/>
          </a:xfrm>
          <a:prstGeom prst="rect">
            <a:avLst/>
          </a:prstGeom>
        </p:spPr>
        <p:style>
          <a:lnRef idx="2">
            <a:schemeClr val="accent3"/>
          </a:lnRef>
          <a:fillRef idx="100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0000"/>
                </a:solidFill>
                <a:latin typeface="Constantia" pitchFamily="18" charset="0"/>
              </a:rPr>
              <a:t>Занятие по окружающему миру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  <a:latin typeface="Constantia" pitchFamily="18" charset="0"/>
              </a:rPr>
              <a:t>«Путешествие в Африку».</a:t>
            </a:r>
          </a:p>
        </p:txBody>
      </p:sp>
      <p:pic>
        <p:nvPicPr>
          <p:cNvPr id="40963" name="Picture 1" descr="E:\фото по работе\Мастер класс и АФРИКА\DSC025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1714500"/>
            <a:ext cx="3706812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2" descr="E:\фото по работе\Мастер класс и АФРИКА\DSC025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928938"/>
            <a:ext cx="4357688" cy="366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6" descr="C:\Users\ДНС\Downloads\086f871a1cdb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4572000"/>
            <a:ext cx="3714750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ДНС\Downloads\image (6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38" y="1571625"/>
            <a:ext cx="2857500" cy="461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857250" y="1000125"/>
            <a:ext cx="7143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C00000"/>
                </a:solidFill>
              </a:rPr>
              <a:t>Заведующая МБДОУ №63</a:t>
            </a:r>
          </a:p>
        </p:txBody>
      </p:sp>
      <p:sp>
        <p:nvSpPr>
          <p:cNvPr id="5124" name="TextBox 3"/>
          <p:cNvSpPr txBox="1">
            <a:spLocks noChangeArrowheads="1"/>
          </p:cNvSpPr>
          <p:nvPr/>
        </p:nvSpPr>
        <p:spPr bwMode="auto">
          <a:xfrm>
            <a:off x="1071563" y="6215063"/>
            <a:ext cx="6715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C00000"/>
                </a:solidFill>
              </a:rPr>
              <a:t>Боярова Наталия Ивановна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6" descr="C:\Users\ДНС\Pictures\DSC034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4135437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7" descr="C:\Users\ДНС\Pictures\DSC034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8" y="2786063"/>
            <a:ext cx="462915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 descr="http://im3-tub-ru.yandex.net/i?id=3b33775891383c11eddd3461fc645d4a-128-144&amp;n=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4000500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split orient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C:\Users\ДНС\Pictures\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1071563"/>
            <a:ext cx="2786063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7" descr="C:\Users\ДНС\Pictures\DSC0229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" y="3643313"/>
            <a:ext cx="3259137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8" descr="C:\Users\ДНС\Pictures\DSC023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3" y="1143000"/>
            <a:ext cx="4071937" cy="372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3" descr="C:\Users\ДНС\Pictures\i 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75" y="5072063"/>
            <a:ext cx="253365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3"/>
          <p:cNvSpPr txBox="1">
            <a:spLocks/>
          </p:cNvSpPr>
          <p:nvPr/>
        </p:nvSpPr>
        <p:spPr>
          <a:xfrm>
            <a:off x="6215063" y="0"/>
            <a:ext cx="2928937" cy="22860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32500" lnSpcReduction="20000"/>
          </a:bodyPr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ru-RU" sz="5500" b="1" dirty="0">
                <a:solidFill>
                  <a:srgbClr val="7030A0"/>
                </a:solidFill>
              </a:rPr>
              <a:t>сюжетно-ролевая игра</a:t>
            </a:r>
          </a:p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ru-RU" sz="6200" b="1" dirty="0">
                <a:solidFill>
                  <a:schemeClr val="tx1"/>
                </a:solidFill>
              </a:rPr>
              <a:t>«В гостях у лесных жителей».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ДНС\Pictures\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75" y="2143125"/>
            <a:ext cx="3548063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2" descr="C:\Users\ДНС\Pictures\SAM_17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38" y="1571625"/>
            <a:ext cx="3090862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5" descr="C:\Users\ДНС\Pictures\SAM_173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3857625"/>
            <a:ext cx="314325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3"/>
          <p:cNvSpPr txBox="1">
            <a:spLocks/>
          </p:cNvSpPr>
          <p:nvPr/>
        </p:nvSpPr>
        <p:spPr>
          <a:xfrm>
            <a:off x="0" y="0"/>
            <a:ext cx="2400300" cy="214312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274320" indent="-274320" algn="ctr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defRPr/>
            </a:pPr>
            <a:r>
              <a:rPr lang="ru-RU" sz="2000" b="1" dirty="0">
                <a:solidFill>
                  <a:srgbClr val="FF0000"/>
                </a:solidFill>
              </a:rPr>
              <a:t>Рисунки на асфальте</a:t>
            </a:r>
          </a:p>
        </p:txBody>
      </p:sp>
      <p:sp>
        <p:nvSpPr>
          <p:cNvPr id="6" name="Облако 5"/>
          <p:cNvSpPr/>
          <p:nvPr/>
        </p:nvSpPr>
        <p:spPr>
          <a:xfrm>
            <a:off x="6143625" y="357188"/>
            <a:ext cx="2857500" cy="20002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FF0000"/>
                </a:solidFill>
              </a:rPr>
              <a:t>В здоровом теле-здоровый дух!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ДНС\Pictures\DSC023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071688"/>
            <a:ext cx="371475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 descr="C:\Users\ДНС\Pictures\DSC023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2857500"/>
            <a:ext cx="38576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TextBox 3"/>
          <p:cNvSpPr txBox="1">
            <a:spLocks noChangeArrowheads="1"/>
          </p:cNvSpPr>
          <p:nvPr/>
        </p:nvSpPr>
        <p:spPr bwMode="auto">
          <a:xfrm>
            <a:off x="714375" y="642938"/>
            <a:ext cx="778668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FF0000"/>
                </a:solidFill>
              </a:rPr>
              <a:t>Закаливание и обливание детей </a:t>
            </a:r>
          </a:p>
          <a:p>
            <a:pPr algn="ctr"/>
            <a:r>
              <a:rPr lang="ru-RU" sz="3200" b="1">
                <a:solidFill>
                  <a:srgbClr val="FF0000"/>
                </a:solidFill>
              </a:rPr>
              <a:t> водой в бассейне.</a:t>
            </a:r>
            <a:endParaRPr lang="ru-RU" sz="3200" b="1"/>
          </a:p>
        </p:txBody>
      </p:sp>
      <p:pic>
        <p:nvPicPr>
          <p:cNvPr id="45061" name="Picture 5" descr="C:\Users\ДНС\Downloads\zakalivani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857750"/>
            <a:ext cx="1751013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3"/>
          <p:cNvSpPr txBox="1">
            <a:spLocks/>
          </p:cNvSpPr>
          <p:nvPr/>
        </p:nvSpPr>
        <p:spPr>
          <a:xfrm>
            <a:off x="214313" y="0"/>
            <a:ext cx="2400300" cy="214312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274320" indent="-274320" algn="ctr" fontAlgn="auto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None/>
              <a:defRPr/>
            </a:pPr>
            <a:r>
              <a:rPr lang="ru-RU" sz="2000" b="1" dirty="0">
                <a:solidFill>
                  <a:srgbClr val="FF0000"/>
                </a:solidFill>
              </a:rPr>
              <a:t>Игры с песком</a:t>
            </a:r>
          </a:p>
        </p:txBody>
      </p:sp>
      <p:pic>
        <p:nvPicPr>
          <p:cNvPr id="46083" name="Picture 7" descr="C:\Users\ДНС\Pictures\DSC022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2714625"/>
            <a:ext cx="3500438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8" descr="C:\Users\ДНС\Pictures\DSC022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8" y="1928813"/>
            <a:ext cx="4632325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5" descr="C:\Users\ДНС\Downloads\6f5d79bfabc608202f3990b8fa85cfaf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25" y="785813"/>
            <a:ext cx="3286125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 descr="C:\Users\ДНС\Pictures\DSC023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3000"/>
            <a:ext cx="4714875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4" descr="C:\Users\ДНС\Downloads\1383759288_dyhatelnaya-gimnastik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0" y="0"/>
            <a:ext cx="20002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2" descr="C:\Users\ДНС\Pictures\DSC023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88" y="3286125"/>
            <a:ext cx="3859212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1"/>
          <p:cNvSpPr txBox="1">
            <a:spLocks noChangeArrowheads="1"/>
          </p:cNvSpPr>
          <p:nvPr/>
        </p:nvSpPr>
        <p:spPr bwMode="auto">
          <a:xfrm>
            <a:off x="1357313" y="785813"/>
            <a:ext cx="6429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FF0000"/>
                </a:solidFill>
              </a:rPr>
              <a:t>Мастерство оригами.</a:t>
            </a:r>
            <a:endParaRPr lang="ru-RU" sz="2800" b="1"/>
          </a:p>
        </p:txBody>
      </p:sp>
      <p:pic>
        <p:nvPicPr>
          <p:cNvPr id="48131" name="Picture 2" descr="C:\Users\ДНС\Pictures\DSC022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1500188"/>
            <a:ext cx="7572375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Box 3"/>
          <p:cNvSpPr txBox="1">
            <a:spLocks noChangeArrowheads="1"/>
          </p:cNvSpPr>
          <p:nvPr/>
        </p:nvSpPr>
        <p:spPr bwMode="auto">
          <a:xfrm>
            <a:off x="1143000" y="5786438"/>
            <a:ext cx="707231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7030A0"/>
                </a:solidFill>
              </a:rPr>
              <a:t>Совместная работа </a:t>
            </a:r>
          </a:p>
          <a:p>
            <a:pPr algn="ctr"/>
            <a:r>
              <a:rPr lang="ru-RU" sz="2000" b="1">
                <a:solidFill>
                  <a:srgbClr val="7030A0"/>
                </a:solidFill>
              </a:rPr>
              <a:t> воспитателя с детьми </a:t>
            </a:r>
          </a:p>
          <a:p>
            <a:pPr algn="ctr"/>
            <a:r>
              <a:rPr lang="ru-RU" sz="2000" b="1">
                <a:solidFill>
                  <a:srgbClr val="FF0000"/>
                </a:solidFill>
              </a:rPr>
              <a:t>Оригами «В путешествие с лодочкой».</a:t>
            </a:r>
          </a:p>
          <a:p>
            <a:endParaRPr lang="ru-RU" sz="2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ДНС\Pictures\DSC022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1500188"/>
            <a:ext cx="3786187" cy="30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2" descr="C:\Users\ДНС\Pictures\DSC0227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5" y="2786063"/>
            <a:ext cx="4848225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 descr="C:\Users\ДНС\Downloads\ImageHandle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710113"/>
            <a:ext cx="2714625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ДНС\Pictures\DSC022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3" y="2428875"/>
            <a:ext cx="3109912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2" descr="C:\Users\ДНС\Pictures\DSC0229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1500188"/>
            <a:ext cx="367188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4" descr="C:\Users\ДНС\Downloads\bele-dlya-vystupleniy-pol-dens-48269-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27713" y="0"/>
            <a:ext cx="3316287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ДНС\Pictures\SAM_16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2071688"/>
            <a:ext cx="408146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 descr="C:\Users\ДНС\Pictures\SAM_17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3" y="2071688"/>
            <a:ext cx="385762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TextBox 3"/>
          <p:cNvSpPr txBox="1">
            <a:spLocks noChangeArrowheads="1"/>
          </p:cNvSpPr>
          <p:nvPr/>
        </p:nvSpPr>
        <p:spPr bwMode="auto">
          <a:xfrm>
            <a:off x="1285875" y="1000125"/>
            <a:ext cx="657225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FF0000"/>
                </a:solidFill>
              </a:rPr>
              <a:t>Развлечение</a:t>
            </a:r>
          </a:p>
          <a:p>
            <a:pPr algn="ctr"/>
            <a:r>
              <a:rPr lang="ru-RU" sz="3200" b="1">
                <a:solidFill>
                  <a:srgbClr val="FF0000"/>
                </a:solidFill>
              </a:rPr>
              <a:t> «В гостях у сладкоежки».</a:t>
            </a:r>
            <a:endParaRPr lang="ru-RU" sz="3200" b="1"/>
          </a:p>
        </p:txBody>
      </p:sp>
      <p:pic>
        <p:nvPicPr>
          <p:cNvPr id="51205" name="Picture 5" descr="C:\Users\ДНС\Downloads\razvlechenie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227638"/>
            <a:ext cx="2786063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C:\Users\ДНС\Downloads\beloch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214563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3000375" y="1071563"/>
            <a:ext cx="61436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C00000"/>
                </a:solidFill>
              </a:rPr>
              <a:t>Воспитатели </a:t>
            </a:r>
          </a:p>
          <a:p>
            <a:pPr algn="ctr"/>
            <a:r>
              <a:rPr lang="ru-RU" sz="2800" b="1">
                <a:solidFill>
                  <a:srgbClr val="C00000"/>
                </a:solidFill>
              </a:rPr>
              <a:t> подготовительной группы №11</a:t>
            </a:r>
          </a:p>
        </p:txBody>
      </p:sp>
      <p:pic>
        <p:nvPicPr>
          <p:cNvPr id="6148" name="Picture 2" descr="C:\Users\ДНС\Downloads\IMG_25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00" y="2214563"/>
            <a:ext cx="2357438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extBox 4"/>
          <p:cNvSpPr txBox="1">
            <a:spLocks noChangeArrowheads="1"/>
          </p:cNvSpPr>
          <p:nvPr/>
        </p:nvSpPr>
        <p:spPr bwMode="auto">
          <a:xfrm>
            <a:off x="5857875" y="5857875"/>
            <a:ext cx="3286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7030A0"/>
                </a:solidFill>
              </a:rPr>
              <a:t>Лапина Виолетта Львовна</a:t>
            </a:r>
          </a:p>
        </p:txBody>
      </p:sp>
      <p:pic>
        <p:nvPicPr>
          <p:cNvPr id="6150" name="Picture 6" descr="C:\Users\ДНС\Downloads\IMG_2574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" y="2928938"/>
            <a:ext cx="2030413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 descr="C:\Users\ДНС\Downloads\IMG_2585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3313" y="2286000"/>
            <a:ext cx="2143125" cy="363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2" name="TextBox 7"/>
          <p:cNvSpPr txBox="1">
            <a:spLocks noChangeArrowheads="1"/>
          </p:cNvSpPr>
          <p:nvPr/>
        </p:nvSpPr>
        <p:spPr bwMode="auto">
          <a:xfrm>
            <a:off x="3286125" y="5929313"/>
            <a:ext cx="2786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7030A0"/>
                </a:solidFill>
              </a:rPr>
              <a:t>Рабова Ольга Николаевна</a:t>
            </a:r>
          </a:p>
        </p:txBody>
      </p:sp>
      <p:sp>
        <p:nvSpPr>
          <p:cNvPr id="6153" name="TextBox 8"/>
          <p:cNvSpPr txBox="1">
            <a:spLocks noChangeArrowheads="1"/>
          </p:cNvSpPr>
          <p:nvPr/>
        </p:nvSpPr>
        <p:spPr bwMode="auto">
          <a:xfrm>
            <a:off x="0" y="2500313"/>
            <a:ext cx="37861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C00000"/>
                </a:solidFill>
              </a:rPr>
              <a:t>Помощник воспитателя</a:t>
            </a:r>
          </a:p>
        </p:txBody>
      </p:sp>
      <p:sp>
        <p:nvSpPr>
          <p:cNvPr id="6154" name="TextBox 9"/>
          <p:cNvSpPr txBox="1">
            <a:spLocks noChangeArrowheads="1"/>
          </p:cNvSpPr>
          <p:nvPr/>
        </p:nvSpPr>
        <p:spPr bwMode="auto">
          <a:xfrm>
            <a:off x="214313" y="6143625"/>
            <a:ext cx="3000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7030A0"/>
                </a:solidFill>
              </a:rPr>
              <a:t>Боткина Ирина Алексеевна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ДНС\Pictures\DSC022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2500313"/>
            <a:ext cx="3857625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2" descr="C:\Users\ДНС\Pictures\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0" y="2214563"/>
            <a:ext cx="2857500" cy="414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TextBox 3"/>
          <p:cNvSpPr txBox="1">
            <a:spLocks noChangeArrowheads="1"/>
          </p:cNvSpPr>
          <p:nvPr/>
        </p:nvSpPr>
        <p:spPr bwMode="auto">
          <a:xfrm>
            <a:off x="928688" y="1000125"/>
            <a:ext cx="72866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/>
              <a:t>Совместная деятельность </a:t>
            </a:r>
          </a:p>
          <a:p>
            <a:pPr algn="ctr"/>
            <a:r>
              <a:rPr lang="ru-RU" sz="2800" b="1"/>
              <a:t>детей и родителей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 descr="C:\Users\ДНС\Pictures\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2214563"/>
            <a:ext cx="2500313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4" descr="C:\Users\ДНС\Pictures\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3" y="2143125"/>
            <a:ext cx="264160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TextBox 3"/>
          <p:cNvSpPr txBox="1">
            <a:spLocks noChangeArrowheads="1"/>
          </p:cNvSpPr>
          <p:nvPr/>
        </p:nvSpPr>
        <p:spPr bwMode="auto">
          <a:xfrm>
            <a:off x="1071563" y="857250"/>
            <a:ext cx="714375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/>
              <a:t>Совместная деятельность </a:t>
            </a:r>
          </a:p>
          <a:p>
            <a:pPr algn="ctr"/>
            <a:r>
              <a:rPr lang="ru-RU" sz="2800" b="1"/>
              <a:t>детей и родителей</a:t>
            </a:r>
          </a:p>
          <a:p>
            <a:endParaRPr lang="ru-RU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ДНС\Pictures\DSC022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214313"/>
            <a:ext cx="7643812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3" descr="C:\Users\ДНС\Pictures\1476324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6625" y="5072063"/>
            <a:ext cx="1868488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ДНС\Downloads\радуг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ДНС\Downloads\Rainbow-Children-1102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ДНС\Downloads\180093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ДНС\Downloads\RAINBOW_CHILDRE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 descr="C:\Users\ДНС\Downloads\481149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 descr="C:\Users\ДНС\Downloads\0ee6311260d747e8cc124c1f9c2e50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работа занятия\Презентации\Выпускной\lcrafmmjgwwupjcu2pzmt9srv0j4v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92524" cy="6408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1824515"/>
            <a:ext cx="3741730" cy="1728192"/>
          </a:xfrm>
          <a:prstGeom prst="rect">
            <a:avLst/>
          </a:prstGeom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«ДОБРОГО  ПУТИ!!!»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95300" y="1087438"/>
            <a:ext cx="8374063" cy="457993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39750" y="1133475"/>
            <a:ext cx="4002088" cy="9366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97425" y="1087438"/>
            <a:ext cx="4054475" cy="93503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84456" y="2234895"/>
            <a:ext cx="4215788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43063" y="928688"/>
            <a:ext cx="6572250" cy="157003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7030A0"/>
                </a:solidFill>
                <a:latin typeface="Bookman Old Style" pitchFamily="18" charset="0"/>
              </a:rPr>
              <a:t>Ты нас принял малышами,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7030A0"/>
                </a:solidFill>
                <a:latin typeface="Bookman Old Style" pitchFamily="18" charset="0"/>
              </a:rPr>
              <a:t>Детский сад, наш дом родной,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7030A0"/>
                </a:solidFill>
                <a:latin typeface="Bookman Old Style" pitchFamily="18" charset="0"/>
              </a:rPr>
              <a:t>Мы теперь большими стали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7030A0"/>
                </a:solidFill>
                <a:latin typeface="Bookman Old Style" pitchFamily="18" charset="0"/>
              </a:rPr>
              <a:t>И прощаемся с тобой</a:t>
            </a:r>
          </a:p>
        </p:txBody>
      </p:sp>
      <p:pic>
        <p:nvPicPr>
          <p:cNvPr id="7175" name="Picture 2" descr="C:\Users\ДНС\Downloads\image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3" y="2643188"/>
            <a:ext cx="2571750" cy="362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2" descr="C:\Users\ДНС\Downloads\im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25" y="2786063"/>
            <a:ext cx="2928938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1" descr="C:\Users\ДНС\Downloads\beloch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0" y="4857750"/>
            <a:ext cx="20002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998foto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604"/>
            <a:ext cx="9038230" cy="6072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071813" y="1357313"/>
            <a:ext cx="5429250" cy="489426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90500">
              <a:defRPr/>
            </a:pPr>
            <a:r>
              <a:rPr lang="ru-RU" sz="2000" b="1" dirty="0">
                <a:solidFill>
                  <a:srgbClr val="7030A0"/>
                </a:solidFill>
                <a:latin typeface="Comic Sans MS" pitchFamily="66" charset="0"/>
                <a:cs typeface="+mn-cs"/>
              </a:rPr>
              <a:t>   </a:t>
            </a:r>
            <a:r>
              <a:rPr lang="ru-RU" sz="2000" b="1" dirty="0">
                <a:latin typeface="Georgia" pitchFamily="18" charset="0"/>
                <a:cs typeface="+mn-cs"/>
              </a:rPr>
              <a:t>Поздравляем с важной датой, </a:t>
            </a:r>
            <a:br>
              <a:rPr lang="ru-RU" sz="2000" b="1" dirty="0">
                <a:latin typeface="Georgia" pitchFamily="18" charset="0"/>
                <a:cs typeface="+mn-cs"/>
              </a:rPr>
            </a:br>
            <a:r>
              <a:rPr lang="ru-RU" sz="2000" b="1" dirty="0">
                <a:latin typeface="Georgia" pitchFamily="18" charset="0"/>
                <a:cs typeface="+mn-cs"/>
              </a:rPr>
              <a:t>        Вас, родные дошколята! </a:t>
            </a:r>
            <a:br>
              <a:rPr lang="ru-RU" sz="2000" b="1" dirty="0">
                <a:latin typeface="Georgia" pitchFamily="18" charset="0"/>
                <a:cs typeface="+mn-cs"/>
              </a:rPr>
            </a:br>
            <a:r>
              <a:rPr lang="ru-RU" sz="2000" b="1" dirty="0">
                <a:latin typeface="Georgia" pitchFamily="18" charset="0"/>
                <a:cs typeface="+mn-cs"/>
              </a:rPr>
              <a:t>       Детский сад был вашим домом —            Светлым, теплым и знакомым! </a:t>
            </a:r>
            <a:br>
              <a:rPr lang="ru-RU" sz="2000" b="1" dirty="0">
                <a:latin typeface="Georgia" pitchFamily="18" charset="0"/>
                <a:cs typeface="+mn-cs"/>
              </a:rPr>
            </a:br>
            <a:r>
              <a:rPr lang="ru-RU" sz="2000" b="1" dirty="0">
                <a:latin typeface="Georgia" pitchFamily="18" charset="0"/>
                <a:cs typeface="+mn-cs"/>
              </a:rPr>
              <a:t>       Промелькнут деньки, и вскоре </a:t>
            </a:r>
            <a:br>
              <a:rPr lang="ru-RU" sz="2000" b="1" dirty="0">
                <a:latin typeface="Georgia" pitchFamily="18" charset="0"/>
                <a:cs typeface="+mn-cs"/>
              </a:rPr>
            </a:br>
            <a:r>
              <a:rPr lang="ru-RU" sz="2000" b="1" dirty="0">
                <a:latin typeface="Georgia" pitchFamily="18" charset="0"/>
                <a:cs typeface="+mn-cs"/>
              </a:rPr>
              <a:t>       Предстоит учиться в школе! </a:t>
            </a:r>
          </a:p>
          <a:p>
            <a:pPr indent="190500">
              <a:defRPr/>
            </a:pPr>
            <a:r>
              <a:rPr lang="ru-RU" sz="2000" b="1" dirty="0">
                <a:latin typeface="Georgia" pitchFamily="18" charset="0"/>
                <a:cs typeface="Arial" pitchFamily="34" charset="0"/>
              </a:rPr>
              <a:t>       Мы гордимся вами, дети,</a:t>
            </a:r>
            <a:endParaRPr lang="ru-RU" sz="2000" b="1" dirty="0">
              <a:latin typeface="Georgia" pitchFamily="18" charset="0"/>
              <a:cs typeface="+mn-cs"/>
            </a:endParaRPr>
          </a:p>
          <a:p>
            <a:pPr indent="190500" algn="ctr" eaLnBrk="0" hangingPunct="0">
              <a:defRPr/>
            </a:pPr>
            <a:r>
              <a:rPr lang="ru-RU" sz="2000" b="1" dirty="0">
                <a:latin typeface="Georgia" pitchFamily="18" charset="0"/>
                <a:cs typeface="Arial" pitchFamily="34" charset="0"/>
              </a:rPr>
              <a:t>           И надеемся на вас,</a:t>
            </a:r>
          </a:p>
          <a:p>
            <a:pPr indent="190500" algn="ctr" eaLnBrk="0" hangingPunct="0">
              <a:defRPr/>
            </a:pPr>
            <a:r>
              <a:rPr lang="ru-RU" sz="2000" b="1" dirty="0">
                <a:latin typeface="Georgia" pitchFamily="18" charset="0"/>
                <a:cs typeface="Arial" pitchFamily="34" charset="0"/>
              </a:rPr>
              <a:t>                               Провожая по планете</a:t>
            </a:r>
            <a:endParaRPr lang="ru-RU" sz="2000" b="1" dirty="0">
              <a:latin typeface="Georgia" pitchFamily="18" charset="0"/>
              <a:cs typeface="+mn-cs"/>
            </a:endParaRPr>
          </a:p>
          <a:p>
            <a:pPr indent="190500" algn="ctr" eaLnBrk="0" hangingPunct="0">
              <a:defRPr/>
            </a:pPr>
            <a:r>
              <a:rPr lang="ru-RU" sz="2000" b="1" dirty="0">
                <a:latin typeface="Georgia" pitchFamily="18" charset="0"/>
                <a:cs typeface="Arial" pitchFamily="34" charset="0"/>
              </a:rPr>
              <a:t>                                 </a:t>
            </a:r>
            <a:r>
              <a:rPr lang="ru-RU" sz="2400" b="1" dirty="0">
                <a:solidFill>
                  <a:srgbClr val="C00000"/>
                </a:solidFill>
                <a:latin typeface="Georgia" pitchFamily="18" charset="0"/>
                <a:cs typeface="Arial" pitchFamily="34" charset="0"/>
              </a:rPr>
              <a:t>В добрый путь </a:t>
            </a:r>
          </a:p>
          <a:p>
            <a:pPr indent="190500" algn="ctr" eaLnBrk="0" hangingPunct="0">
              <a:defRPr/>
            </a:pPr>
            <a:r>
              <a:rPr lang="ru-RU" sz="2400" b="1" dirty="0">
                <a:solidFill>
                  <a:srgbClr val="C00000"/>
                </a:solidFill>
                <a:latin typeface="Georgia" pitchFamily="18" charset="0"/>
                <a:cs typeface="Arial" pitchFamily="34" charset="0"/>
              </a:rPr>
              <a:t>                            и в первый </a:t>
            </a:r>
          </a:p>
          <a:p>
            <a:pPr indent="190500" algn="ctr" eaLnBrk="0" hangingPunct="0">
              <a:defRPr/>
            </a:pPr>
            <a:r>
              <a:rPr lang="ru-RU" sz="2400" b="1" dirty="0">
                <a:solidFill>
                  <a:srgbClr val="C00000"/>
                </a:solidFill>
                <a:latin typeface="Georgia" pitchFamily="18" charset="0"/>
                <a:cs typeface="Arial" pitchFamily="34" charset="0"/>
              </a:rPr>
              <a:t>                       класс!</a:t>
            </a:r>
            <a:r>
              <a:rPr lang="ru-RU" sz="2400" b="1" dirty="0">
                <a:latin typeface="Comic Sans MS" pitchFamily="66" charset="0"/>
                <a:cs typeface="Arial" pitchFamily="34" charset="0"/>
              </a:rPr>
              <a:t/>
            </a:r>
            <a:br>
              <a:rPr lang="ru-RU" sz="2400" b="1" dirty="0">
                <a:latin typeface="Comic Sans MS" pitchFamily="66" charset="0"/>
                <a:cs typeface="Arial" pitchFamily="34" charset="0"/>
              </a:rPr>
            </a:br>
            <a:endParaRPr lang="ru-RU" sz="2400" b="1" dirty="0">
              <a:latin typeface="Comic Sans MS" pitchFamily="66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/>
            </a:r>
            <a:br>
              <a:rPr lang="ru-RU" dirty="0">
                <a:latin typeface="+mn-lt"/>
                <a:cs typeface="+mn-cs"/>
              </a:rPr>
            </a:br>
            <a:endParaRPr lang="ru-RU" dirty="0">
              <a:latin typeface="+mn-lt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14480" y="0"/>
            <a:ext cx="5500726" cy="92333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В добрый  час!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C:\Users\ДНС\Downloads\image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3600" y="2938463"/>
            <a:ext cx="4041775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4" descr="C:\Users\ДНС\Downloads\image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2428875"/>
            <a:ext cx="4141788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1" descr="C:\Users\ДНС\Downloads\beloch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0" y="4857750"/>
            <a:ext cx="20002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TextBox 4"/>
          <p:cNvSpPr txBox="1">
            <a:spLocks noChangeArrowheads="1"/>
          </p:cNvSpPr>
          <p:nvPr/>
        </p:nvSpPr>
        <p:spPr bwMode="auto">
          <a:xfrm>
            <a:off x="1428750" y="785813"/>
            <a:ext cx="657225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C00000"/>
                </a:solidFill>
              </a:rPr>
              <a:t>Вместе с солнцем просыпаюсь,</a:t>
            </a:r>
            <a:br>
              <a:rPr lang="ru-RU" sz="2400" b="1">
                <a:solidFill>
                  <a:srgbClr val="C00000"/>
                </a:solidFill>
              </a:rPr>
            </a:br>
            <a:r>
              <a:rPr lang="ru-RU" sz="2400" b="1">
                <a:solidFill>
                  <a:srgbClr val="C00000"/>
                </a:solidFill>
              </a:rPr>
              <a:t>Я приходу утра рад.</a:t>
            </a:r>
            <a:br>
              <a:rPr lang="ru-RU" sz="2400" b="1">
                <a:solidFill>
                  <a:srgbClr val="C00000"/>
                </a:solidFill>
              </a:rPr>
            </a:br>
            <a:r>
              <a:rPr lang="ru-RU" sz="2400" b="1">
                <a:solidFill>
                  <a:srgbClr val="C00000"/>
                </a:solidFill>
              </a:rPr>
              <a:t>Быстро-быстро собираюсь</a:t>
            </a:r>
            <a:br>
              <a:rPr lang="ru-RU" sz="2400" b="1">
                <a:solidFill>
                  <a:srgbClr val="C00000"/>
                </a:solidFill>
              </a:rPr>
            </a:br>
            <a:r>
              <a:rPr lang="ru-RU" sz="2400" b="1">
                <a:solidFill>
                  <a:srgbClr val="C00000"/>
                </a:solidFill>
              </a:rPr>
              <a:t>Я в любимый детский сад!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C:\Users\ДНС\Downloads\image (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2786063"/>
            <a:ext cx="3143250" cy="380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4" descr="C:\Users\ДНС\Downloads\image (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88" y="3071813"/>
            <a:ext cx="3571875" cy="343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1" descr="C:\Users\ДНС\Downloads\beloch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857750"/>
            <a:ext cx="20002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1571625" y="785813"/>
            <a:ext cx="6429375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C00000"/>
                </a:solidFill>
              </a:rPr>
              <a:t>Наш любимый детский сад!</a:t>
            </a:r>
            <a:br>
              <a:rPr lang="ru-RU" sz="2000" b="1">
                <a:solidFill>
                  <a:srgbClr val="C00000"/>
                </a:solidFill>
              </a:rPr>
            </a:br>
            <a:r>
              <a:rPr lang="ru-RU" sz="2000" b="1">
                <a:solidFill>
                  <a:srgbClr val="C00000"/>
                </a:solidFill>
              </a:rPr>
              <a:t>Он всегда нам очень рад!</a:t>
            </a:r>
            <a:br>
              <a:rPr lang="ru-RU" sz="2000" b="1">
                <a:solidFill>
                  <a:srgbClr val="C00000"/>
                </a:solidFill>
              </a:rPr>
            </a:br>
            <a:r>
              <a:rPr lang="ru-RU" sz="2000" b="1">
                <a:solidFill>
                  <a:srgbClr val="C00000"/>
                </a:solidFill>
              </a:rPr>
              <a:t>Утром весело встречает,</a:t>
            </a:r>
            <a:br>
              <a:rPr lang="ru-RU" sz="2000" b="1">
                <a:solidFill>
                  <a:srgbClr val="C00000"/>
                </a:solidFill>
              </a:rPr>
            </a:br>
            <a:r>
              <a:rPr lang="ru-RU" sz="2000" b="1">
                <a:solidFill>
                  <a:srgbClr val="C00000"/>
                </a:solidFill>
              </a:rPr>
              <a:t>Всех на завтрак приглашает,</a:t>
            </a:r>
            <a:br>
              <a:rPr lang="ru-RU" sz="2000" b="1">
                <a:solidFill>
                  <a:srgbClr val="C00000"/>
                </a:solidFill>
              </a:rPr>
            </a:br>
            <a:r>
              <a:rPr lang="ru-RU" sz="2000" b="1">
                <a:solidFill>
                  <a:srgbClr val="C00000"/>
                </a:solidFill>
              </a:rPr>
              <a:t>На прогулку нас ведёт,</a:t>
            </a:r>
            <a:br>
              <a:rPr lang="ru-RU" sz="2000" b="1">
                <a:solidFill>
                  <a:srgbClr val="C00000"/>
                </a:solidFill>
              </a:rPr>
            </a:br>
            <a:r>
              <a:rPr lang="ru-RU" sz="2000" b="1">
                <a:solidFill>
                  <a:srgbClr val="C00000"/>
                </a:solidFill>
              </a:rPr>
              <a:t>И танцует, и поёт…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ДНС\Downloads\image (6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0" y="2643188"/>
            <a:ext cx="3416300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2" descr="C:\Users\ДНС\Downloads\im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2500313"/>
            <a:ext cx="276225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1" descr="C:\Users\ДНС\Downloads\belochk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0" y="4857750"/>
            <a:ext cx="20002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Box 4"/>
          <p:cNvSpPr txBox="1">
            <a:spLocks noChangeArrowheads="1"/>
          </p:cNvSpPr>
          <p:nvPr/>
        </p:nvSpPr>
        <p:spPr bwMode="auto">
          <a:xfrm>
            <a:off x="1714500" y="928688"/>
            <a:ext cx="5929313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C00000"/>
                </a:solidFill>
              </a:rPr>
              <a:t>Из года в год пять лет подряд </a:t>
            </a:r>
            <a:br>
              <a:rPr lang="ru-RU" sz="2000" b="1">
                <a:solidFill>
                  <a:srgbClr val="C00000"/>
                </a:solidFill>
              </a:rPr>
            </a:br>
            <a:r>
              <a:rPr lang="ru-RU" sz="2000" b="1">
                <a:solidFill>
                  <a:srgbClr val="C00000"/>
                </a:solidFill>
              </a:rPr>
              <a:t>Мы приходили в детский сад - </a:t>
            </a:r>
            <a:br>
              <a:rPr lang="ru-RU" sz="2000" b="1">
                <a:solidFill>
                  <a:srgbClr val="C00000"/>
                </a:solidFill>
              </a:rPr>
            </a:br>
            <a:r>
              <a:rPr lang="ru-RU" sz="2000" b="1">
                <a:solidFill>
                  <a:srgbClr val="C00000"/>
                </a:solidFill>
              </a:rPr>
              <a:t>Весёлые, довольные... </a:t>
            </a:r>
            <a:br>
              <a:rPr lang="ru-RU" sz="2000" b="1">
                <a:solidFill>
                  <a:srgbClr val="C00000"/>
                </a:solidFill>
              </a:rPr>
            </a:br>
            <a:r>
              <a:rPr lang="ru-RU" sz="2000" b="1">
                <a:solidFill>
                  <a:srgbClr val="C00000"/>
                </a:solidFill>
              </a:rPr>
              <a:t>Но миновали те деньки. </a:t>
            </a:r>
            <a:br>
              <a:rPr lang="ru-RU" sz="2000" b="1">
                <a:solidFill>
                  <a:srgbClr val="C00000"/>
                </a:solidFill>
              </a:rPr>
            </a:br>
            <a:r>
              <a:rPr lang="ru-RU" sz="2000" b="1">
                <a:solidFill>
                  <a:srgbClr val="C00000"/>
                </a:solidFill>
              </a:rPr>
              <a:t>Сегодня мы выпускники.</a:t>
            </a:r>
            <a:br>
              <a:rPr lang="ru-RU" sz="2000" b="1">
                <a:solidFill>
                  <a:srgbClr val="C00000"/>
                </a:solidFill>
              </a:rPr>
            </a:br>
            <a:endParaRPr lang="ru-RU" sz="20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1271</TotalTime>
  <Words>274</Words>
  <Application>Microsoft Office PowerPoint</Application>
  <PresentationFormat>Экран (4:3)</PresentationFormat>
  <Paragraphs>71</Paragraphs>
  <Slides>60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8" baseType="lpstr">
      <vt:lpstr>Arial</vt:lpstr>
      <vt:lpstr>Calibri</vt:lpstr>
      <vt:lpstr>Bookman Old Style</vt:lpstr>
      <vt:lpstr>Constantia</vt:lpstr>
      <vt:lpstr>Wingdings 2</vt:lpstr>
      <vt:lpstr>Comic Sans MS</vt:lpstr>
      <vt:lpstr>Georgia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Валентина Лазаревна</dc:creator>
  <cp:lastModifiedBy>user</cp:lastModifiedBy>
  <cp:revision>135</cp:revision>
  <dcterms:created xsi:type="dcterms:W3CDTF">2013-05-23T06:31:16Z</dcterms:created>
  <dcterms:modified xsi:type="dcterms:W3CDTF">2018-02-27T11:26:47Z</dcterms:modified>
</cp:coreProperties>
</file>